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comments/comment2.xml" ContentType="application/vnd.openxmlformats-officedocument.presentationml.comments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9" r:id="rId10"/>
    <p:sldId id="265" r:id="rId11"/>
    <p:sldId id="270" r:id="rId12"/>
    <p:sldId id="266" r:id="rId13"/>
    <p:sldId id="271" r:id="rId14"/>
    <p:sldId id="267" r:id="rId15"/>
    <p:sldId id="272" r:id="rId16"/>
    <p:sldId id="268" r:id="rId17"/>
  </p:sldIdLst>
  <p:sldSz cx="7773988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uelle Durocher" initials="SD" lastIdx="2" clrIdx="0">
    <p:extLst>
      <p:ext uri="{19B8F6BF-5375-455C-9EA6-DF929625EA0E}">
        <p15:presenceInfo xmlns:p15="http://schemas.microsoft.com/office/powerpoint/2012/main" userId="S::samuelle.durocher@crelaurentides.org::d49aff84-b0f8-4f95-aa7c-9560184a31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5656"/>
    <a:srgbClr val="907868"/>
    <a:srgbClr val="5160A8"/>
    <a:srgbClr val="424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3"/>
    <p:restoredTop sz="94595"/>
  </p:normalViewPr>
  <p:slideViewPr>
    <p:cSldViewPr snapToGrid="0" snapToObjects="1">
      <p:cViewPr varScale="1">
        <p:scale>
          <a:sx n="65" d="100"/>
          <a:sy n="65" d="100"/>
        </p:scale>
        <p:origin x="27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7T12:04:19.493" idx="1">
    <p:pos x="2125" y="5596"/>
    <p:text>Vous pouvez utiliser ce slogan ou le remplacer par le votre. 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7T12:15:59.591" idx="2">
    <p:pos x="1791" y="5622"/>
    <p:text>Vous pouvez utiliser ce slogan ou le remplacer par le votre. 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D54FC-E4B2-4145-8D92-3049409C1B9A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9CEC-E92F-CF43-802D-2FC795D333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1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049" y="1646134"/>
            <a:ext cx="6607890" cy="3501813"/>
          </a:xfrm>
        </p:spPr>
        <p:txBody>
          <a:bodyPr anchor="b"/>
          <a:lstStyle>
            <a:lvl1pPr algn="ctr">
              <a:defRPr sz="510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749" y="5282990"/>
            <a:ext cx="5830491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732" indent="0" algn="ctr">
              <a:buNone/>
              <a:defRPr sz="1700"/>
            </a:lvl2pPr>
            <a:lvl3pPr marL="777466" indent="0" algn="ctr">
              <a:buNone/>
              <a:defRPr sz="1530"/>
            </a:lvl3pPr>
            <a:lvl4pPr marL="1166199" indent="0" algn="ctr">
              <a:buNone/>
              <a:defRPr sz="1360"/>
            </a:lvl4pPr>
            <a:lvl5pPr marL="1554932" indent="0" algn="ctr">
              <a:buNone/>
              <a:defRPr sz="1360"/>
            </a:lvl5pPr>
            <a:lvl6pPr marL="1943664" indent="0" algn="ctr">
              <a:buNone/>
              <a:defRPr sz="1360"/>
            </a:lvl6pPr>
            <a:lvl7pPr marL="2332398" indent="0" algn="ctr">
              <a:buNone/>
              <a:defRPr sz="1360"/>
            </a:lvl7pPr>
            <a:lvl8pPr marL="2721130" indent="0" algn="ctr">
              <a:buNone/>
              <a:defRPr sz="1360"/>
            </a:lvl8pPr>
            <a:lvl9pPr marL="3109864" indent="0" algn="ctr">
              <a:buNone/>
              <a:defRPr sz="136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819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02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3261" y="535519"/>
            <a:ext cx="1676266" cy="852402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462" y="535519"/>
            <a:ext cx="4931624" cy="852402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56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13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413" y="2507618"/>
            <a:ext cx="6705065" cy="4184014"/>
          </a:xfrm>
        </p:spPr>
        <p:txBody>
          <a:bodyPr anchor="b"/>
          <a:lstStyle>
            <a:lvl1pPr>
              <a:defRPr sz="510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413" y="6731215"/>
            <a:ext cx="670506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73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466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619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932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66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398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13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9864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58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462" y="2677584"/>
            <a:ext cx="3303945" cy="63819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5581" y="2677584"/>
            <a:ext cx="3303945" cy="63819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722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535520"/>
            <a:ext cx="6705065" cy="1944159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476" y="2465705"/>
            <a:ext cx="3288761" cy="1208405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732" indent="0">
              <a:buNone/>
              <a:defRPr sz="1700" b="1"/>
            </a:lvl2pPr>
            <a:lvl3pPr marL="777466" indent="0">
              <a:buNone/>
              <a:defRPr sz="1530" b="1"/>
            </a:lvl3pPr>
            <a:lvl4pPr marL="1166199" indent="0">
              <a:buNone/>
              <a:defRPr sz="1360" b="1"/>
            </a:lvl4pPr>
            <a:lvl5pPr marL="1554932" indent="0">
              <a:buNone/>
              <a:defRPr sz="1360" b="1"/>
            </a:lvl5pPr>
            <a:lvl6pPr marL="1943664" indent="0">
              <a:buNone/>
              <a:defRPr sz="1360" b="1"/>
            </a:lvl6pPr>
            <a:lvl7pPr marL="2332398" indent="0">
              <a:buNone/>
              <a:defRPr sz="1360" b="1"/>
            </a:lvl7pPr>
            <a:lvl8pPr marL="2721130" indent="0">
              <a:buNone/>
              <a:defRPr sz="1360" b="1"/>
            </a:lvl8pPr>
            <a:lvl9pPr marL="3109864" indent="0">
              <a:buNone/>
              <a:defRPr sz="136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476" y="3674110"/>
            <a:ext cx="3288761" cy="54040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5582" y="2465705"/>
            <a:ext cx="3304957" cy="1208405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732" indent="0">
              <a:buNone/>
              <a:defRPr sz="1700" b="1"/>
            </a:lvl2pPr>
            <a:lvl3pPr marL="777466" indent="0">
              <a:buNone/>
              <a:defRPr sz="1530" b="1"/>
            </a:lvl3pPr>
            <a:lvl4pPr marL="1166199" indent="0">
              <a:buNone/>
              <a:defRPr sz="1360" b="1"/>
            </a:lvl4pPr>
            <a:lvl5pPr marL="1554932" indent="0">
              <a:buNone/>
              <a:defRPr sz="1360" b="1"/>
            </a:lvl5pPr>
            <a:lvl6pPr marL="1943664" indent="0">
              <a:buNone/>
              <a:defRPr sz="1360" b="1"/>
            </a:lvl6pPr>
            <a:lvl7pPr marL="2332398" indent="0">
              <a:buNone/>
              <a:defRPr sz="1360" b="1"/>
            </a:lvl7pPr>
            <a:lvl8pPr marL="2721130" indent="0">
              <a:buNone/>
              <a:defRPr sz="1360" b="1"/>
            </a:lvl8pPr>
            <a:lvl9pPr marL="3109864" indent="0">
              <a:buNone/>
              <a:defRPr sz="136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5582" y="3674110"/>
            <a:ext cx="3304957" cy="5404062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57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62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57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670561"/>
            <a:ext cx="2507313" cy="2346961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959" y="1448227"/>
            <a:ext cx="3935581" cy="7147983"/>
          </a:xfr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475" y="3017521"/>
            <a:ext cx="2507313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732" indent="0">
              <a:buNone/>
              <a:defRPr sz="1190"/>
            </a:lvl2pPr>
            <a:lvl3pPr marL="777466" indent="0">
              <a:buNone/>
              <a:defRPr sz="1020"/>
            </a:lvl3pPr>
            <a:lvl4pPr marL="1166199" indent="0">
              <a:buNone/>
              <a:defRPr sz="850"/>
            </a:lvl4pPr>
            <a:lvl5pPr marL="1554932" indent="0">
              <a:buNone/>
              <a:defRPr sz="850"/>
            </a:lvl5pPr>
            <a:lvl6pPr marL="1943664" indent="0">
              <a:buNone/>
              <a:defRPr sz="850"/>
            </a:lvl6pPr>
            <a:lvl7pPr marL="2332398" indent="0">
              <a:buNone/>
              <a:defRPr sz="850"/>
            </a:lvl7pPr>
            <a:lvl8pPr marL="2721130" indent="0">
              <a:buNone/>
              <a:defRPr sz="850"/>
            </a:lvl8pPr>
            <a:lvl9pPr marL="3109864" indent="0">
              <a:buNone/>
              <a:defRPr sz="8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79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75" y="670561"/>
            <a:ext cx="2507313" cy="2346961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959" y="1448227"/>
            <a:ext cx="3935581" cy="7147983"/>
          </a:xfrm>
        </p:spPr>
        <p:txBody>
          <a:bodyPr anchor="t"/>
          <a:lstStyle>
            <a:lvl1pPr marL="0" indent="0">
              <a:buNone/>
              <a:defRPr sz="2721"/>
            </a:lvl1pPr>
            <a:lvl2pPr marL="388732" indent="0">
              <a:buNone/>
              <a:defRPr sz="2381"/>
            </a:lvl2pPr>
            <a:lvl3pPr marL="777466" indent="0">
              <a:buNone/>
              <a:defRPr sz="2040"/>
            </a:lvl3pPr>
            <a:lvl4pPr marL="1166199" indent="0">
              <a:buNone/>
              <a:defRPr sz="1700"/>
            </a:lvl4pPr>
            <a:lvl5pPr marL="1554932" indent="0">
              <a:buNone/>
              <a:defRPr sz="1700"/>
            </a:lvl5pPr>
            <a:lvl6pPr marL="1943664" indent="0">
              <a:buNone/>
              <a:defRPr sz="1700"/>
            </a:lvl6pPr>
            <a:lvl7pPr marL="2332398" indent="0">
              <a:buNone/>
              <a:defRPr sz="1700"/>
            </a:lvl7pPr>
            <a:lvl8pPr marL="2721130" indent="0">
              <a:buNone/>
              <a:defRPr sz="1700"/>
            </a:lvl8pPr>
            <a:lvl9pPr marL="3109864" indent="0">
              <a:buNone/>
              <a:defRPr sz="17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475" y="3017521"/>
            <a:ext cx="2507313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732" indent="0">
              <a:buNone/>
              <a:defRPr sz="1190"/>
            </a:lvl2pPr>
            <a:lvl3pPr marL="777466" indent="0">
              <a:buNone/>
              <a:defRPr sz="1020"/>
            </a:lvl3pPr>
            <a:lvl4pPr marL="1166199" indent="0">
              <a:buNone/>
              <a:defRPr sz="850"/>
            </a:lvl4pPr>
            <a:lvl5pPr marL="1554932" indent="0">
              <a:buNone/>
              <a:defRPr sz="850"/>
            </a:lvl5pPr>
            <a:lvl6pPr marL="1943664" indent="0">
              <a:buNone/>
              <a:defRPr sz="850"/>
            </a:lvl6pPr>
            <a:lvl7pPr marL="2332398" indent="0">
              <a:buNone/>
              <a:defRPr sz="850"/>
            </a:lvl7pPr>
            <a:lvl8pPr marL="2721130" indent="0">
              <a:buNone/>
              <a:defRPr sz="850"/>
            </a:lvl8pPr>
            <a:lvl9pPr marL="3109864" indent="0">
              <a:buNone/>
              <a:defRPr sz="85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69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62" y="535520"/>
            <a:ext cx="670506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62" y="2677584"/>
            <a:ext cx="670506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63" y="9322650"/>
            <a:ext cx="1749147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644CF-A216-3E47-B8CF-B4F96EAD9407}" type="datetimeFigureOut">
              <a:rPr lang="fr-FR" smtClean="0"/>
              <a:t>05/08/2022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134" y="9322650"/>
            <a:ext cx="2623721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0379" y="9322650"/>
            <a:ext cx="1749147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64D4B-8DD5-AE49-B7FD-68C6423E67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15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466" rtl="0" eaLnBrk="1" latinLnBrk="0" hangingPunct="1">
        <a:lnSpc>
          <a:spcPct val="90000"/>
        </a:lnSpc>
        <a:spcBef>
          <a:spcPct val="0"/>
        </a:spcBef>
        <a:buNone/>
        <a:defRPr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67" indent="-194367" algn="l" defTabSz="777466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099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833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565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9298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8032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764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5497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4229" indent="-194367" algn="l" defTabSz="777466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732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466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6199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932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664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2398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1130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9864" algn="l" defTabSz="777466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532C42F-286D-DF47-9965-28E78E063173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42848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A3C7B4-5FF9-E944-B5B1-7A4D3A1B2CD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424B34"/>
                </a:solidFill>
                <a:latin typeface="Anisette Std Petite" panose="02000503030502050204" pitchFamily="2" charset="0"/>
              </a:rPr>
              <a:t>Pictogrammes - poubelle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653B612-EB3A-E04D-8D4B-0312721ED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2" y="6161341"/>
            <a:ext cx="2733524" cy="386828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DE69222-0CE1-5F4C-B901-3FAC31700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49" y="1019911"/>
            <a:ext cx="3698901" cy="523441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1FA008A-BBD6-0541-8377-A5F421A98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019" y="-249394"/>
            <a:ext cx="4262520" cy="603200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78EEF35-9435-B549-A6FC-4B66CB94A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220" y="5893103"/>
            <a:ext cx="3112624" cy="440475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842E7AD-9576-7D47-93A4-D1E25E4A7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891" y="4938234"/>
            <a:ext cx="4171627" cy="590337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06BE987-8CF1-5542-BDB1-110A011E5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468" y="2142344"/>
            <a:ext cx="4041306" cy="57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93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3A3C7B4-5FF9-E944-B5B1-7A4D3A1B2CD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424B34"/>
                </a:solidFill>
                <a:latin typeface="Anisette Std Petite" panose="02000503030502050204" pitchFamily="2" charset="0"/>
              </a:rPr>
              <a:t>Pictogrammes - poubelle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945D1D1-2005-5F43-82D2-C9C877A7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656" y="5029200"/>
            <a:ext cx="4366237" cy="61787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DA1EF1-5ADF-3E46-900D-85A08690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236" y="255356"/>
            <a:ext cx="4008595" cy="56726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94A542-2E88-1E41-8494-FE346DBD6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738" y="4946453"/>
            <a:ext cx="3612361" cy="51119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4EADD65-1164-3D4E-B1F8-51B64E31C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83" y="1580001"/>
            <a:ext cx="3160304" cy="447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64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6C24C1-E115-2E4E-8C1B-3434CE4BCA1C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160A8"/>
                </a:solidFill>
                <a:latin typeface="Anisette Std Petite" panose="02000503030502050204" pitchFamily="2" charset="0"/>
              </a:rPr>
              <a:t>Pictogrammes - Recyclage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1F2400-E777-724C-B00F-56D87245A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99" y="481359"/>
            <a:ext cx="2083674" cy="29486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06B93F-BF09-F34F-A0A7-55E64772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08" y="5161495"/>
            <a:ext cx="2083674" cy="29486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2EC7C0-73C7-B94F-A8FA-2D45C580A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37" y="7421095"/>
            <a:ext cx="1858517" cy="26300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2E8BAD-9556-804A-8D29-81AD888FE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430" y="2826969"/>
            <a:ext cx="1706311" cy="24146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726EB73-C89A-3D47-A15C-2AF0C4A91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497" y="462444"/>
            <a:ext cx="2271602" cy="321460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A92818-3E95-424F-B4B8-DF796E13C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501" y="3180306"/>
            <a:ext cx="2063794" cy="29205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BB64CCE-3F76-044A-920A-E0647CA76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8" y="2987104"/>
            <a:ext cx="2394963" cy="338917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3287744-6E0E-8347-BF51-3F66B8F4FD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8886" y="1095494"/>
            <a:ext cx="2697367" cy="381711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13277A9-CA47-2449-B368-0A685620D7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7497" y="5083167"/>
            <a:ext cx="2448660" cy="346516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A1B3731-6CFB-884F-A5AE-0E23C6D009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5746" y="7130601"/>
            <a:ext cx="2063795" cy="292053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1137B9B-460C-F148-AA89-5F8DC9BF69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0088" y="996640"/>
            <a:ext cx="1940487" cy="27460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93C97F-4E5D-F643-8CDE-BD023159A9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1665" y="3509080"/>
            <a:ext cx="3101455" cy="43889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C65B03-4322-A440-A1EC-D4FB01BFA3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94012" y="6016126"/>
            <a:ext cx="3336598" cy="47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39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56C24C1-E115-2E4E-8C1B-3434CE4BCA1C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160A8"/>
                </a:solidFill>
                <a:latin typeface="Anisette Std Petite" panose="02000503030502050204" pitchFamily="2" charset="0"/>
              </a:rPr>
              <a:t>Pictogrammes - Recyclage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7245E01-237A-EB41-A283-1AC92BB40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32" y="1142693"/>
            <a:ext cx="1895702" cy="26826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B36AA73-58AD-9D46-BB64-8246AC61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9" y="6580459"/>
            <a:ext cx="3101455" cy="43889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57F7CAC-7937-904D-8C4C-5516E6E6E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60" y="4461783"/>
            <a:ext cx="3101455" cy="438895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64E0148-ECFF-4945-B5CC-31D1391E7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871" y="5446769"/>
            <a:ext cx="2623607" cy="371273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0472009-6125-D142-89B0-AFB49AF32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979" y="2614311"/>
            <a:ext cx="3027120" cy="428375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2947845-863F-7D4E-BEAF-9763A58C0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220" y="6484765"/>
            <a:ext cx="2394964" cy="338917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BDF6EDE-44C9-FC4A-96B1-929C1D68A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546" y="2035648"/>
            <a:ext cx="2299933" cy="325469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9AD0983-EDC7-3441-BDFB-ED100AE7F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5280" y="841227"/>
            <a:ext cx="2394963" cy="338514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CA5B205-6A58-7F48-A6FD-4FA6575A19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0465" y="1044559"/>
            <a:ext cx="1909978" cy="26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7D5E26-EF46-5647-A33E-5649194AA37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907868"/>
                </a:solidFill>
                <a:latin typeface="Anisette Std Petite" panose="02000503030502050204" pitchFamily="2" charset="0"/>
              </a:rPr>
              <a:t>Pictogrammes - Compost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EA2CA9-EE4E-094A-9C90-2AF95708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671" y="4724846"/>
            <a:ext cx="3960377" cy="56044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5A6503-ABD6-D040-A44C-7A83DAA08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80" y="150609"/>
            <a:ext cx="3453634" cy="48873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5F0B14-0D10-DE42-8BF8-028DCA82C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651" y="3149448"/>
            <a:ext cx="3040248" cy="43023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46B8E5-7E06-E947-ADF5-25D57564E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63" y="379562"/>
            <a:ext cx="3223108" cy="45611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B4D9951-C194-3C4A-92AC-C9D1CFE40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36705"/>
            <a:ext cx="2989774" cy="423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8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7D5E26-EF46-5647-A33E-5649194AA374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907868"/>
                </a:solidFill>
                <a:latin typeface="Anisette Std Petite" panose="02000503030502050204" pitchFamily="2" charset="0"/>
              </a:rPr>
              <a:t>Pictogrammes - Compost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4209201-1FF8-CD41-9120-C304113EB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3" y="115455"/>
            <a:ext cx="2486499" cy="35187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05E887-E91E-D34C-8F26-23D538634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329" y="3385024"/>
            <a:ext cx="3270220" cy="46277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8A54B8-98F5-CA43-8F3E-C46C39090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88" y="6393925"/>
            <a:ext cx="2965777" cy="41969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40808D-4031-D842-8D37-73260CEDB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257" y="1426766"/>
            <a:ext cx="3162856" cy="44758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21AA98-7BFB-B740-9F66-DE6D446BD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3427" y="4734441"/>
            <a:ext cx="2345352" cy="33189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30863A9-7467-1E4E-9843-CB97BC868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888" y="3022837"/>
            <a:ext cx="2244099" cy="31756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F44C54-4F4C-E849-A248-27C57DA6B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0772" y="0"/>
            <a:ext cx="2965777" cy="41969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3FE81F-4302-E44B-A19E-392AE1A44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268" y="5840987"/>
            <a:ext cx="3630271" cy="513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1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327F94F-CB3E-074B-B8AC-A340C1882516}"/>
              </a:ext>
            </a:extLst>
          </p:cNvPr>
          <p:cNvSpPr txBox="1"/>
          <p:nvPr/>
        </p:nvSpPr>
        <p:spPr>
          <a:xfrm>
            <a:off x="194888" y="379562"/>
            <a:ext cx="738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575656"/>
                </a:solidFill>
                <a:latin typeface="Anisette Std Petite" panose="02000503030502050204" pitchFamily="2" charset="0"/>
              </a:rPr>
              <a:t>Pictogrammes - Écocentre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B3F9C8-906A-2D41-8AC4-329B10FA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01" y="232352"/>
            <a:ext cx="3088259" cy="43702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7D2C28-D075-AE47-BA1E-E86647BBF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04" y="5744570"/>
            <a:ext cx="3455300" cy="48896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6D3EA8F-676A-894A-95D6-EED1DE604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103" y="5362389"/>
            <a:ext cx="2657996" cy="3761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419D61-4011-AE40-9A8E-D59FCB5DA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15" y="3559432"/>
            <a:ext cx="3088259" cy="43702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D34236-3963-674D-A387-E062101A6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804" y="701495"/>
            <a:ext cx="3915379" cy="554075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6FC9A62-86A5-9A4D-AB4A-B4CA2E38F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776" y="4920000"/>
            <a:ext cx="3283227" cy="464617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1E6FB09-3C7D-BE48-B62D-83AC8C45AA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7019" y="1325202"/>
            <a:ext cx="2429995" cy="34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9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8A2F4D0-79E0-9341-8A91-7851B1FD25AC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58856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51661F5-D01B-2D4D-B66E-C768C0143203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337610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61BD0FD-F2C5-9444-8348-E8C488E158AF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344255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2C0D30D-AC47-3D40-AEBA-A4DA381B3059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3447766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C06DAE1-C4F7-7F44-9B58-C71CFCDC57DD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4203120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B4D8EC5-928D-0348-AAF1-150C33FDC3D2}"/>
              </a:ext>
            </a:extLst>
          </p:cNvPr>
          <p:cNvSpPr txBox="1"/>
          <p:nvPr/>
        </p:nvSpPr>
        <p:spPr>
          <a:xfrm>
            <a:off x="193235" y="8884196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129931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DEAC8D9-D3CE-3C45-B864-8A7084E0656C}"/>
              </a:ext>
            </a:extLst>
          </p:cNvPr>
          <p:cNvSpPr txBox="1"/>
          <p:nvPr/>
        </p:nvSpPr>
        <p:spPr>
          <a:xfrm rot="16200000">
            <a:off x="5337172" y="7993859"/>
            <a:ext cx="318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F8563"/>
                </a:solidFill>
                <a:latin typeface="Anisette Std Petite" panose="02000503030502050204" pitchFamily="2" charset="0"/>
              </a:rPr>
              <a:t>ICI on trie!</a:t>
            </a:r>
          </a:p>
        </p:txBody>
      </p:sp>
    </p:spTree>
    <p:extLst>
      <p:ext uri="{BB962C8B-B14F-4D97-AF65-F5344CB8AC3E}">
        <p14:creationId xmlns:p14="http://schemas.microsoft.com/office/powerpoint/2010/main" val="202166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0581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78479C26BA244FAA722DC0FAD2A0B9" ma:contentTypeVersion="18" ma:contentTypeDescription="Crée un document." ma:contentTypeScope="" ma:versionID="dd4a2de097338532b045cc35ae7f6ae3">
  <xsd:schema xmlns:xsd="http://www.w3.org/2001/XMLSchema" xmlns:xs="http://www.w3.org/2001/XMLSchema" xmlns:p="http://schemas.microsoft.com/office/2006/metadata/properties" xmlns:ns2="bcc3822d-58fe-4432-89e1-7dda90f5e653" xmlns:ns3="875693d3-555d-4769-a404-86ccb04ce4b5" targetNamespace="http://schemas.microsoft.com/office/2006/metadata/properties" ma:root="true" ma:fieldsID="907971dedcd84ef8e3e69eaf2d2a3107" ns2:_="" ns3:_="">
    <xsd:import namespace="bcc3822d-58fe-4432-89e1-7dda90f5e653"/>
    <xsd:import namespace="875693d3-555d-4769-a404-86ccb04ce4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3822d-58fe-4432-89e1-7dda90f5e6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d39d0b48-7737-42ed-bcfa-2f0882302a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5693d3-555d-4769-a404-86ccb04ce4b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8f98eaf-3c9d-40c4-b52e-a45157d1bba9}" ma:internalName="TaxCatchAll" ma:showField="CatchAllData" ma:web="875693d3-555d-4769-a404-86ccb04ce4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c3822d-58fe-4432-89e1-7dda90f5e653">
      <Terms xmlns="http://schemas.microsoft.com/office/infopath/2007/PartnerControls"/>
    </lcf76f155ced4ddcb4097134ff3c332f>
    <TaxCatchAll xmlns="875693d3-555d-4769-a404-86ccb04ce4b5" xsi:nil="true"/>
  </documentManagement>
</p:properties>
</file>

<file path=customXml/itemProps1.xml><?xml version="1.0" encoding="utf-8"?>
<ds:datastoreItem xmlns:ds="http://schemas.openxmlformats.org/officeDocument/2006/customXml" ds:itemID="{2A0D0222-CF14-43A2-BF32-8D1AF5DA5C3F}"/>
</file>

<file path=customXml/itemProps2.xml><?xml version="1.0" encoding="utf-8"?>
<ds:datastoreItem xmlns:ds="http://schemas.openxmlformats.org/officeDocument/2006/customXml" ds:itemID="{6D7FB053-892F-4AE1-88CF-4442B44F7338}"/>
</file>

<file path=customXml/itemProps3.xml><?xml version="1.0" encoding="utf-8"?>
<ds:datastoreItem xmlns:ds="http://schemas.openxmlformats.org/officeDocument/2006/customXml" ds:itemID="{CA33597A-3A50-4FED-94D2-610AD840B05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1337</TotalTime>
  <Words>53</Words>
  <Application>Microsoft Macintosh PowerPoint</Application>
  <PresentationFormat>Personnalisé</PresentationFormat>
  <Paragraphs>15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Anisette Std Petite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Samuelle Durocher</dc:creator>
  <cp:lastModifiedBy>Samuelle Durocher</cp:lastModifiedBy>
  <cp:revision>19</cp:revision>
  <dcterms:created xsi:type="dcterms:W3CDTF">2021-04-12T19:30:04Z</dcterms:created>
  <dcterms:modified xsi:type="dcterms:W3CDTF">2022-08-05T15:59:48Z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0x0101007278479C26BA244FAA722DC0FAD2A0B9</vt:lpwstr>
  </property>
</Properties>
</file>