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1"/>
  </p:notesMasterIdLst>
  <p:sldIdLst>
    <p:sldId id="258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9" r:id="rId13"/>
    <p:sldId id="265" r:id="rId14"/>
    <p:sldId id="270" r:id="rId15"/>
    <p:sldId id="266" r:id="rId16"/>
    <p:sldId id="271" r:id="rId17"/>
    <p:sldId id="267" r:id="rId18"/>
    <p:sldId id="272" r:id="rId19"/>
    <p:sldId id="268" r:id="rId20"/>
  </p:sldIdLst>
  <p:sldSz cx="7773988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muelle Durocher" initials="SD" lastIdx="1" clrIdx="0">
    <p:extLst>
      <p:ext uri="{19B8F6BF-5375-455C-9EA6-DF929625EA0E}">
        <p15:presenceInfo xmlns:p15="http://schemas.microsoft.com/office/powerpoint/2012/main" userId="S::samuelle.durocher@crelaurentides.org::d49aff84-b0f8-4f95-aa7c-9560184a31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8563"/>
    <a:srgbClr val="7E8774"/>
    <a:srgbClr val="575656"/>
    <a:srgbClr val="907868"/>
    <a:srgbClr val="5160A8"/>
    <a:srgbClr val="424B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DAA966-5AE6-4EB3-8A36-9A1621403FBD}" v="1" dt="2023-03-27T19:54:24.0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43"/>
    <p:restoredTop sz="94595"/>
  </p:normalViewPr>
  <p:slideViewPr>
    <p:cSldViewPr snapToGrid="0" snapToObjects="1">
      <p:cViewPr varScale="1">
        <p:scale>
          <a:sx n="78" d="100"/>
          <a:sy n="78" d="100"/>
        </p:scale>
        <p:origin x="202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uelle Durocher" userId="d49aff84-b0f8-4f95-aa7c-9560184a3154" providerId="ADAL" clId="{8FDAA966-5AE6-4EB3-8A36-9A1621403FBD}"/>
    <pc:docChg chg="modSld">
      <pc:chgData name="Samuelle Durocher" userId="d49aff84-b0f8-4f95-aa7c-9560184a3154" providerId="ADAL" clId="{8FDAA966-5AE6-4EB3-8A36-9A1621403FBD}" dt="2023-03-27T19:54:24.052" v="0"/>
      <pc:docMkLst>
        <pc:docMk/>
      </pc:docMkLst>
      <pc:sldChg chg="modCm">
        <pc:chgData name="Samuelle Durocher" userId="d49aff84-b0f8-4f95-aa7c-9560184a3154" providerId="ADAL" clId="{8FDAA966-5AE6-4EB3-8A36-9A1621403FBD}" dt="2023-03-27T19:54:24.052" v="0"/>
        <pc:sldMkLst>
          <pc:docMk/>
          <pc:sldMk cId="1428487757" sldId="258"/>
        </pc:sldMkLst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27T12:02:37.249" idx="1">
    <p:pos x="2125" y="5596"/>
    <p:text>Vous pouvez utiliser ce slogan ou le remplacer par le votre.</p:text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D54FC-E4B2-4145-8D92-3049409C1B9A}" type="datetimeFigureOut">
              <a:rPr lang="fr-FR" smtClean="0"/>
              <a:t>27/03/2023</a:t>
            </a:fld>
            <a:endParaRPr lang="fr-FR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89CEC-E92F-CF43-802D-2FC795D333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317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3049" y="1646134"/>
            <a:ext cx="6607890" cy="3501813"/>
          </a:xfrm>
        </p:spPr>
        <p:txBody>
          <a:bodyPr anchor="b"/>
          <a:lstStyle>
            <a:lvl1pPr algn="ctr">
              <a:defRPr sz="5101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749" y="5282990"/>
            <a:ext cx="5830491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732" indent="0" algn="ctr">
              <a:buNone/>
              <a:defRPr sz="1700"/>
            </a:lvl2pPr>
            <a:lvl3pPr marL="777466" indent="0" algn="ctr">
              <a:buNone/>
              <a:defRPr sz="1530"/>
            </a:lvl3pPr>
            <a:lvl4pPr marL="1166199" indent="0" algn="ctr">
              <a:buNone/>
              <a:defRPr sz="1360"/>
            </a:lvl4pPr>
            <a:lvl5pPr marL="1554932" indent="0" algn="ctr">
              <a:buNone/>
              <a:defRPr sz="1360"/>
            </a:lvl5pPr>
            <a:lvl6pPr marL="1943664" indent="0" algn="ctr">
              <a:buNone/>
              <a:defRPr sz="1360"/>
            </a:lvl6pPr>
            <a:lvl7pPr marL="2332398" indent="0" algn="ctr">
              <a:buNone/>
              <a:defRPr sz="1360"/>
            </a:lvl7pPr>
            <a:lvl8pPr marL="2721130" indent="0" algn="ctr">
              <a:buNone/>
              <a:defRPr sz="1360"/>
            </a:lvl8pPr>
            <a:lvl9pPr marL="3109864" indent="0" algn="ctr">
              <a:buNone/>
              <a:defRPr sz="1360"/>
            </a:lvl9pPr>
          </a:lstStyle>
          <a:p>
            <a:r>
              <a:rPr lang="fr-CA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27/03/2023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2819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27/03/2023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4027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3261" y="535519"/>
            <a:ext cx="1676266" cy="8524028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462" y="535519"/>
            <a:ext cx="4931624" cy="852402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27/03/2023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561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27/03/2023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9138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413" y="2507618"/>
            <a:ext cx="6705065" cy="4184014"/>
          </a:xfrm>
        </p:spPr>
        <p:txBody>
          <a:bodyPr anchor="b"/>
          <a:lstStyle>
            <a:lvl1pPr>
              <a:defRPr sz="5101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413" y="6731215"/>
            <a:ext cx="670506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73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466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6199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932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664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2398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113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9864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27/03/2023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6580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462" y="2677584"/>
            <a:ext cx="3303945" cy="6381962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5581" y="2677584"/>
            <a:ext cx="3303945" cy="6381962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27/03/2023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3722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475" y="535520"/>
            <a:ext cx="6705065" cy="1944159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476" y="2465705"/>
            <a:ext cx="3288761" cy="1208405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732" indent="0">
              <a:buNone/>
              <a:defRPr sz="1700" b="1"/>
            </a:lvl2pPr>
            <a:lvl3pPr marL="777466" indent="0">
              <a:buNone/>
              <a:defRPr sz="1530" b="1"/>
            </a:lvl3pPr>
            <a:lvl4pPr marL="1166199" indent="0">
              <a:buNone/>
              <a:defRPr sz="1360" b="1"/>
            </a:lvl4pPr>
            <a:lvl5pPr marL="1554932" indent="0">
              <a:buNone/>
              <a:defRPr sz="1360" b="1"/>
            </a:lvl5pPr>
            <a:lvl6pPr marL="1943664" indent="0">
              <a:buNone/>
              <a:defRPr sz="1360" b="1"/>
            </a:lvl6pPr>
            <a:lvl7pPr marL="2332398" indent="0">
              <a:buNone/>
              <a:defRPr sz="1360" b="1"/>
            </a:lvl7pPr>
            <a:lvl8pPr marL="2721130" indent="0">
              <a:buNone/>
              <a:defRPr sz="1360" b="1"/>
            </a:lvl8pPr>
            <a:lvl9pPr marL="3109864" indent="0">
              <a:buNone/>
              <a:defRPr sz="136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476" y="3674110"/>
            <a:ext cx="3288761" cy="5404062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5582" y="2465705"/>
            <a:ext cx="3304957" cy="1208405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732" indent="0">
              <a:buNone/>
              <a:defRPr sz="1700" b="1"/>
            </a:lvl2pPr>
            <a:lvl3pPr marL="777466" indent="0">
              <a:buNone/>
              <a:defRPr sz="1530" b="1"/>
            </a:lvl3pPr>
            <a:lvl4pPr marL="1166199" indent="0">
              <a:buNone/>
              <a:defRPr sz="1360" b="1"/>
            </a:lvl4pPr>
            <a:lvl5pPr marL="1554932" indent="0">
              <a:buNone/>
              <a:defRPr sz="1360" b="1"/>
            </a:lvl5pPr>
            <a:lvl6pPr marL="1943664" indent="0">
              <a:buNone/>
              <a:defRPr sz="1360" b="1"/>
            </a:lvl6pPr>
            <a:lvl7pPr marL="2332398" indent="0">
              <a:buNone/>
              <a:defRPr sz="1360" b="1"/>
            </a:lvl7pPr>
            <a:lvl8pPr marL="2721130" indent="0">
              <a:buNone/>
              <a:defRPr sz="1360" b="1"/>
            </a:lvl8pPr>
            <a:lvl9pPr marL="3109864" indent="0">
              <a:buNone/>
              <a:defRPr sz="136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5582" y="3674110"/>
            <a:ext cx="3304957" cy="5404062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27/03/2023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7573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27/03/2023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6629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27/03/2023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0572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475" y="670561"/>
            <a:ext cx="2507313" cy="2346961"/>
          </a:xfrm>
        </p:spPr>
        <p:txBody>
          <a:bodyPr anchor="b"/>
          <a:lstStyle>
            <a:lvl1pPr>
              <a:defRPr sz="2721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959" y="1448227"/>
            <a:ext cx="3935581" cy="7147983"/>
          </a:xfrm>
        </p:spPr>
        <p:txBody>
          <a:bodyPr/>
          <a:lstStyle>
            <a:lvl1pPr>
              <a:defRPr sz="2721"/>
            </a:lvl1pPr>
            <a:lvl2pPr>
              <a:defRPr sz="2381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475" y="3017521"/>
            <a:ext cx="2507313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732" indent="0">
              <a:buNone/>
              <a:defRPr sz="1190"/>
            </a:lvl2pPr>
            <a:lvl3pPr marL="777466" indent="0">
              <a:buNone/>
              <a:defRPr sz="1020"/>
            </a:lvl3pPr>
            <a:lvl4pPr marL="1166199" indent="0">
              <a:buNone/>
              <a:defRPr sz="850"/>
            </a:lvl4pPr>
            <a:lvl5pPr marL="1554932" indent="0">
              <a:buNone/>
              <a:defRPr sz="850"/>
            </a:lvl5pPr>
            <a:lvl6pPr marL="1943664" indent="0">
              <a:buNone/>
              <a:defRPr sz="850"/>
            </a:lvl6pPr>
            <a:lvl7pPr marL="2332398" indent="0">
              <a:buNone/>
              <a:defRPr sz="850"/>
            </a:lvl7pPr>
            <a:lvl8pPr marL="2721130" indent="0">
              <a:buNone/>
              <a:defRPr sz="850"/>
            </a:lvl8pPr>
            <a:lvl9pPr marL="3109864" indent="0">
              <a:buNone/>
              <a:defRPr sz="85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27/03/2023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790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475" y="670561"/>
            <a:ext cx="2507313" cy="2346961"/>
          </a:xfrm>
        </p:spPr>
        <p:txBody>
          <a:bodyPr anchor="b"/>
          <a:lstStyle>
            <a:lvl1pPr>
              <a:defRPr sz="2721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959" y="1448227"/>
            <a:ext cx="3935581" cy="7147983"/>
          </a:xfrm>
        </p:spPr>
        <p:txBody>
          <a:bodyPr anchor="t"/>
          <a:lstStyle>
            <a:lvl1pPr marL="0" indent="0">
              <a:buNone/>
              <a:defRPr sz="2721"/>
            </a:lvl1pPr>
            <a:lvl2pPr marL="388732" indent="0">
              <a:buNone/>
              <a:defRPr sz="2381"/>
            </a:lvl2pPr>
            <a:lvl3pPr marL="777466" indent="0">
              <a:buNone/>
              <a:defRPr sz="2040"/>
            </a:lvl3pPr>
            <a:lvl4pPr marL="1166199" indent="0">
              <a:buNone/>
              <a:defRPr sz="1700"/>
            </a:lvl4pPr>
            <a:lvl5pPr marL="1554932" indent="0">
              <a:buNone/>
              <a:defRPr sz="1700"/>
            </a:lvl5pPr>
            <a:lvl6pPr marL="1943664" indent="0">
              <a:buNone/>
              <a:defRPr sz="1700"/>
            </a:lvl6pPr>
            <a:lvl7pPr marL="2332398" indent="0">
              <a:buNone/>
              <a:defRPr sz="1700"/>
            </a:lvl7pPr>
            <a:lvl8pPr marL="2721130" indent="0">
              <a:buNone/>
              <a:defRPr sz="1700"/>
            </a:lvl8pPr>
            <a:lvl9pPr marL="3109864" indent="0">
              <a:buNone/>
              <a:defRPr sz="1700"/>
            </a:lvl9pPr>
          </a:lstStyle>
          <a:p>
            <a:r>
              <a:rPr lang="fr-CA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475" y="3017521"/>
            <a:ext cx="2507313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732" indent="0">
              <a:buNone/>
              <a:defRPr sz="1190"/>
            </a:lvl2pPr>
            <a:lvl3pPr marL="777466" indent="0">
              <a:buNone/>
              <a:defRPr sz="1020"/>
            </a:lvl3pPr>
            <a:lvl4pPr marL="1166199" indent="0">
              <a:buNone/>
              <a:defRPr sz="850"/>
            </a:lvl4pPr>
            <a:lvl5pPr marL="1554932" indent="0">
              <a:buNone/>
              <a:defRPr sz="850"/>
            </a:lvl5pPr>
            <a:lvl6pPr marL="1943664" indent="0">
              <a:buNone/>
              <a:defRPr sz="850"/>
            </a:lvl6pPr>
            <a:lvl7pPr marL="2332398" indent="0">
              <a:buNone/>
              <a:defRPr sz="850"/>
            </a:lvl7pPr>
            <a:lvl8pPr marL="2721130" indent="0">
              <a:buNone/>
              <a:defRPr sz="850"/>
            </a:lvl8pPr>
            <a:lvl9pPr marL="3109864" indent="0">
              <a:buNone/>
              <a:defRPr sz="85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27/03/2023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3696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462" y="535520"/>
            <a:ext cx="670506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62" y="2677584"/>
            <a:ext cx="670506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463" y="9322650"/>
            <a:ext cx="1749147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644CF-A216-3E47-B8CF-B4F96EAD9407}" type="datetimeFigureOut">
              <a:rPr lang="fr-FR" smtClean="0"/>
              <a:t>27/03/2023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5134" y="9322650"/>
            <a:ext cx="2623721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90379" y="9322650"/>
            <a:ext cx="1749147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615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466" rtl="0" eaLnBrk="1" latinLnBrk="0" hangingPunct="1">
        <a:lnSpc>
          <a:spcPct val="90000"/>
        </a:lnSpc>
        <a:spcBef>
          <a:spcPct val="0"/>
        </a:spcBef>
        <a:buNone/>
        <a:defRPr sz="37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67" indent="-194367" algn="l" defTabSz="777466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1" kern="1200">
          <a:solidFill>
            <a:schemeClr val="tx1"/>
          </a:solidFill>
          <a:latin typeface="+mn-lt"/>
          <a:ea typeface="+mn-ea"/>
          <a:cs typeface="+mn-cs"/>
        </a:defRPr>
      </a:lvl1pPr>
      <a:lvl2pPr marL="583099" indent="-194367" algn="l" defTabSz="7774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833" indent="-194367" algn="l" defTabSz="7774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565" indent="-194367" algn="l" defTabSz="7774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9298" indent="-194367" algn="l" defTabSz="7774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8032" indent="-194367" algn="l" defTabSz="7774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764" indent="-194367" algn="l" defTabSz="7774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5497" indent="-194367" algn="l" defTabSz="7774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4229" indent="-194367" algn="l" defTabSz="7774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466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732" algn="l" defTabSz="777466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466" algn="l" defTabSz="777466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6199" algn="l" defTabSz="777466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932" algn="l" defTabSz="777466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664" algn="l" defTabSz="777466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2398" algn="l" defTabSz="777466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1130" algn="l" defTabSz="777466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9864" algn="l" defTabSz="777466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DDEA779-A2F1-5147-A6B1-7BF7539A3209}"/>
              </a:ext>
            </a:extLst>
          </p:cNvPr>
          <p:cNvSpPr txBox="1"/>
          <p:nvPr/>
        </p:nvSpPr>
        <p:spPr>
          <a:xfrm>
            <a:off x="193235" y="8884196"/>
            <a:ext cx="318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6F8563"/>
                </a:solidFill>
                <a:latin typeface="Anisette Std Petite" panose="02000503030502050204" pitchFamily="2" charset="0"/>
              </a:rPr>
              <a:t>ICI on trie!</a:t>
            </a:r>
          </a:p>
        </p:txBody>
      </p:sp>
    </p:spTree>
    <p:extLst>
      <p:ext uri="{BB962C8B-B14F-4D97-AF65-F5344CB8AC3E}">
        <p14:creationId xmlns:p14="http://schemas.microsoft.com/office/powerpoint/2010/main" val="1428487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3A3C7B4-5FF9-E944-B5B1-7A4D3A1B2CD4}"/>
              </a:ext>
            </a:extLst>
          </p:cNvPr>
          <p:cNvSpPr txBox="1"/>
          <p:nvPr/>
        </p:nvSpPr>
        <p:spPr>
          <a:xfrm>
            <a:off x="194888" y="379562"/>
            <a:ext cx="738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424B34"/>
                </a:solidFill>
                <a:latin typeface="Anisette Std Petite" panose="02000503030502050204" pitchFamily="2" charset="0"/>
              </a:rPr>
              <a:t>Pictogrammes - poubelle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653B612-EB3A-E04D-8D4B-0312721ED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2" y="6161341"/>
            <a:ext cx="2733524" cy="386828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DE69222-0CE1-5F4C-B901-3FAC31700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0" y="1177154"/>
            <a:ext cx="3698901" cy="523441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1FA008A-BBD6-0541-8377-A5F421A98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4019" y="-249394"/>
            <a:ext cx="4262520" cy="6032003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78EEF35-9435-B549-A6FC-4B66CB94A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8220" y="5893103"/>
            <a:ext cx="3112624" cy="4404756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F842E7AD-9576-7D47-93A4-D1E25E4A74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8891" y="4938234"/>
            <a:ext cx="4171627" cy="5903377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06BE987-8CF1-5542-BDB1-110A011E55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468" y="2142344"/>
            <a:ext cx="4041306" cy="571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93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3A3C7B4-5FF9-E944-B5B1-7A4D3A1B2CD4}"/>
              </a:ext>
            </a:extLst>
          </p:cNvPr>
          <p:cNvSpPr txBox="1"/>
          <p:nvPr/>
        </p:nvSpPr>
        <p:spPr>
          <a:xfrm>
            <a:off x="194888" y="379562"/>
            <a:ext cx="738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424B34"/>
                </a:solidFill>
                <a:latin typeface="Anisette Std Petite" panose="02000503030502050204" pitchFamily="2" charset="0"/>
              </a:rPr>
              <a:t>Pictogrammes - poubelle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945D1D1-2005-5F43-82D2-C9C877A7E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656" y="5029200"/>
            <a:ext cx="4366237" cy="617877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2DA1EF1-5ADF-3E46-900D-85A086905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236" y="255356"/>
            <a:ext cx="4008595" cy="567266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394A542-2E88-1E41-8494-FE346DBD6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738" y="4946453"/>
            <a:ext cx="3612361" cy="511194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4EADD65-1164-3D4E-B1F8-51B64E31C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683" y="1580001"/>
            <a:ext cx="3160304" cy="447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46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56C24C1-E115-2E4E-8C1B-3434CE4BCA1C}"/>
              </a:ext>
            </a:extLst>
          </p:cNvPr>
          <p:cNvSpPr txBox="1"/>
          <p:nvPr/>
        </p:nvSpPr>
        <p:spPr>
          <a:xfrm>
            <a:off x="194888" y="379562"/>
            <a:ext cx="738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5160A8"/>
                </a:solidFill>
                <a:latin typeface="Anisette Std Petite" panose="02000503030502050204" pitchFamily="2" charset="0"/>
              </a:rPr>
              <a:t>Pictogrammes - Recyclage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C1F2400-E777-724C-B00F-56D87245A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399" y="481359"/>
            <a:ext cx="2083674" cy="29486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F06B93F-BF09-F34F-A0A7-55E647723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08" y="5161495"/>
            <a:ext cx="2083674" cy="294866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32EC7C0-73C7-B94F-A8FA-2D45C580A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37" y="7421095"/>
            <a:ext cx="1858517" cy="26300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F2E8BAD-9556-804A-8D29-81AD888FE3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7430" y="2826969"/>
            <a:ext cx="1706311" cy="241464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726EB73-C89A-3D47-A15C-2AF0C4A917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7497" y="462444"/>
            <a:ext cx="2271602" cy="321460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5A92818-3E95-424F-B4B8-DF796E13CC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8501" y="3180306"/>
            <a:ext cx="2063794" cy="292052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BB64CCE-3F76-044A-920A-E0647CA765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78" y="2987104"/>
            <a:ext cx="2394963" cy="338917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3287744-6E0E-8347-BF51-3F66B8F4FD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8886" y="1095494"/>
            <a:ext cx="2697367" cy="381711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13277A9-CA47-2449-B368-0A685620D7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07497" y="5083167"/>
            <a:ext cx="2448660" cy="346516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A1B3731-6CFB-884F-A5AE-0E23C6D009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65746" y="7130601"/>
            <a:ext cx="2063795" cy="292053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1137B9B-460C-F148-AA89-5F8DC9BF69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50088" y="996640"/>
            <a:ext cx="1940487" cy="27460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F93C97F-4E5D-F643-8CDE-BD023159A9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31665" y="3509080"/>
            <a:ext cx="3101455" cy="438894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FC65B03-4322-A440-A1EC-D4FB01BFA3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94012" y="6016126"/>
            <a:ext cx="3336598" cy="471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39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56C24C1-E115-2E4E-8C1B-3434CE4BCA1C}"/>
              </a:ext>
            </a:extLst>
          </p:cNvPr>
          <p:cNvSpPr txBox="1"/>
          <p:nvPr/>
        </p:nvSpPr>
        <p:spPr>
          <a:xfrm>
            <a:off x="194888" y="379562"/>
            <a:ext cx="738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5160A8"/>
                </a:solidFill>
                <a:latin typeface="Anisette Std Petite" panose="02000503030502050204" pitchFamily="2" charset="0"/>
              </a:rPr>
              <a:t>Pictogrammes - Recyclage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7245E01-237A-EB41-A283-1AC92BB40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732" y="1142693"/>
            <a:ext cx="1895702" cy="268265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B36AA73-58AD-9D46-BB64-8246AC61A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39" y="6580459"/>
            <a:ext cx="3101455" cy="438895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57F7CAC-7937-904D-8C4C-5516E6E6E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60" y="4461783"/>
            <a:ext cx="3101455" cy="438895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64E0148-ECFF-4945-B5CC-31D1391E7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0871" y="5446769"/>
            <a:ext cx="2623607" cy="371273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0472009-6125-D142-89B0-AFB49AF32D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1979" y="2614311"/>
            <a:ext cx="3027120" cy="4283757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2947845-863F-7D4E-BEAF-9763A58C00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1220" y="6484765"/>
            <a:ext cx="2394964" cy="3389176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BDF6EDE-44C9-FC4A-96B1-929C1D68AF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4546" y="2035648"/>
            <a:ext cx="2299933" cy="3254696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E9AD0983-EDC7-3441-BDFB-ED100AE7F8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5280" y="841227"/>
            <a:ext cx="2394963" cy="338514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CA5B205-6A58-7F48-A6FD-4FA6575A19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0465" y="1044559"/>
            <a:ext cx="1909978" cy="269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61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37D5E26-EF46-5647-A33E-5649194AA374}"/>
              </a:ext>
            </a:extLst>
          </p:cNvPr>
          <p:cNvSpPr txBox="1"/>
          <p:nvPr/>
        </p:nvSpPr>
        <p:spPr>
          <a:xfrm>
            <a:off x="194888" y="379562"/>
            <a:ext cx="738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907868"/>
                </a:solidFill>
                <a:latin typeface="Anisette Std Petite" panose="02000503030502050204" pitchFamily="2" charset="0"/>
              </a:rPr>
              <a:t>Pictogrammes - Compost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EEA2CA9-EE4E-094A-9C90-2AF957085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671" y="4724846"/>
            <a:ext cx="3960377" cy="560443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65A6503-ABD6-D040-A44C-7A83DAA08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280" y="150609"/>
            <a:ext cx="3453634" cy="488732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05F0B14-0D10-DE42-8BF8-028DCA82C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651" y="3149448"/>
            <a:ext cx="3040248" cy="430233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E46B8E5-7E06-E947-ADF5-25D57564E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563" y="379562"/>
            <a:ext cx="3223108" cy="456110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B4D9951-C194-3C4A-92AC-C9D1CFE407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36705"/>
            <a:ext cx="2989774" cy="423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8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37D5E26-EF46-5647-A33E-5649194AA374}"/>
              </a:ext>
            </a:extLst>
          </p:cNvPr>
          <p:cNvSpPr txBox="1"/>
          <p:nvPr/>
        </p:nvSpPr>
        <p:spPr>
          <a:xfrm>
            <a:off x="194888" y="379562"/>
            <a:ext cx="738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907868"/>
                </a:solidFill>
                <a:latin typeface="Anisette Std Petite" panose="02000503030502050204" pitchFamily="2" charset="0"/>
              </a:rPr>
              <a:t>Pictogrammes - Compost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4209201-1FF8-CD41-9120-C304113EB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53" y="115455"/>
            <a:ext cx="2486499" cy="351871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05E887-E91E-D34C-8F26-23D538634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329" y="3385024"/>
            <a:ext cx="3270220" cy="462777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38A54B8-98F5-CA43-8F3E-C46C39090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888" y="6393925"/>
            <a:ext cx="2965777" cy="419694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040808D-4031-D842-8D37-73260CEDB8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4257" y="1426766"/>
            <a:ext cx="3162856" cy="447584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921AA98-7BFB-B740-9F66-DE6D446BD1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3427" y="4734441"/>
            <a:ext cx="2345352" cy="331896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30863A9-7467-1E4E-9843-CB97BC8684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888" y="3022837"/>
            <a:ext cx="2244099" cy="317568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F44C54-4F4C-E849-A248-27C57DA6B3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0772" y="0"/>
            <a:ext cx="2965777" cy="419694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83FE81F-4302-E44B-A19E-392AE1A440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6268" y="5840987"/>
            <a:ext cx="3630271" cy="513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15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327F94F-CB3E-074B-B8AC-A340C1882516}"/>
              </a:ext>
            </a:extLst>
          </p:cNvPr>
          <p:cNvSpPr txBox="1"/>
          <p:nvPr/>
        </p:nvSpPr>
        <p:spPr>
          <a:xfrm>
            <a:off x="194888" y="379562"/>
            <a:ext cx="738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575656"/>
                </a:solidFill>
                <a:latin typeface="Anisette Std Petite" panose="02000503030502050204" pitchFamily="2" charset="0"/>
              </a:rPr>
              <a:t>Pictogrammes - Écocentre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BB3F9C8-906A-2D41-8AC4-329B10FA1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01" y="232352"/>
            <a:ext cx="3088259" cy="43702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47D2C28-D075-AE47-BA1E-E86647BBF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04" y="5744570"/>
            <a:ext cx="3455300" cy="488968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6D3EA8F-676A-894A-95D6-EED1DE604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103" y="5362389"/>
            <a:ext cx="2657996" cy="37614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9419D61-4011-AE40-9A8E-D59FCB5DA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215" y="3559432"/>
            <a:ext cx="3088259" cy="437027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ED34236-3963-674D-A387-E062101A67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4804" y="701495"/>
            <a:ext cx="3915379" cy="554075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6FC9A62-86A5-9A4D-AB4A-B4CA2E38F7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7776" y="4920000"/>
            <a:ext cx="3283227" cy="464617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1E6FB09-3C7D-BE48-B62D-83AC8C45AA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7019" y="1325202"/>
            <a:ext cx="2429995" cy="34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98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387669B-427A-DD46-8A31-5F2348829FCE}"/>
              </a:ext>
            </a:extLst>
          </p:cNvPr>
          <p:cNvSpPr txBox="1"/>
          <p:nvPr/>
        </p:nvSpPr>
        <p:spPr>
          <a:xfrm>
            <a:off x="193235" y="8884196"/>
            <a:ext cx="318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6F8563"/>
                </a:solidFill>
                <a:latin typeface="Anisette Std Petite" panose="02000503030502050204" pitchFamily="2" charset="0"/>
              </a:rPr>
              <a:t>ICI on trie!</a:t>
            </a:r>
          </a:p>
        </p:txBody>
      </p:sp>
    </p:spTree>
    <p:extLst>
      <p:ext uri="{BB962C8B-B14F-4D97-AF65-F5344CB8AC3E}">
        <p14:creationId xmlns:p14="http://schemas.microsoft.com/office/powerpoint/2010/main" val="1588566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E31D912-78A8-004D-BEC8-3B16BBF8B73C}"/>
              </a:ext>
            </a:extLst>
          </p:cNvPr>
          <p:cNvSpPr txBox="1"/>
          <p:nvPr/>
        </p:nvSpPr>
        <p:spPr>
          <a:xfrm>
            <a:off x="193235" y="8884196"/>
            <a:ext cx="318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6F8563"/>
                </a:solidFill>
                <a:latin typeface="Anisette Std Petite" panose="02000503030502050204" pitchFamily="2" charset="0"/>
              </a:rPr>
              <a:t>ICI on trie!</a:t>
            </a:r>
          </a:p>
        </p:txBody>
      </p:sp>
    </p:spTree>
    <p:extLst>
      <p:ext uri="{BB962C8B-B14F-4D97-AF65-F5344CB8AC3E}">
        <p14:creationId xmlns:p14="http://schemas.microsoft.com/office/powerpoint/2010/main" val="3376101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0659BA3-7978-6F4E-9987-0E82539CD698}"/>
              </a:ext>
            </a:extLst>
          </p:cNvPr>
          <p:cNvSpPr txBox="1"/>
          <p:nvPr/>
        </p:nvSpPr>
        <p:spPr>
          <a:xfrm>
            <a:off x="193235" y="8884196"/>
            <a:ext cx="318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6F8563"/>
                </a:solidFill>
                <a:latin typeface="Anisette Std Petite" panose="02000503030502050204" pitchFamily="2" charset="0"/>
              </a:rPr>
              <a:t>ICI on trie!</a:t>
            </a:r>
          </a:p>
        </p:txBody>
      </p:sp>
    </p:spTree>
    <p:extLst>
      <p:ext uri="{BB962C8B-B14F-4D97-AF65-F5344CB8AC3E}">
        <p14:creationId xmlns:p14="http://schemas.microsoft.com/office/powerpoint/2010/main" val="1344255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1F2E660-5B40-2E4B-8C28-447B3B92061E}"/>
              </a:ext>
            </a:extLst>
          </p:cNvPr>
          <p:cNvSpPr txBox="1"/>
          <p:nvPr/>
        </p:nvSpPr>
        <p:spPr>
          <a:xfrm>
            <a:off x="193235" y="8884196"/>
            <a:ext cx="318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6F8563"/>
                </a:solidFill>
                <a:latin typeface="Anisette Std Petite" panose="02000503030502050204" pitchFamily="2" charset="0"/>
              </a:rPr>
              <a:t>ICI on trie!</a:t>
            </a:r>
          </a:p>
        </p:txBody>
      </p:sp>
    </p:spTree>
    <p:extLst>
      <p:ext uri="{BB962C8B-B14F-4D97-AF65-F5344CB8AC3E}">
        <p14:creationId xmlns:p14="http://schemas.microsoft.com/office/powerpoint/2010/main" val="3447766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F4E6847-B5A9-124B-A565-D0E82D427934}"/>
              </a:ext>
            </a:extLst>
          </p:cNvPr>
          <p:cNvSpPr txBox="1"/>
          <p:nvPr/>
        </p:nvSpPr>
        <p:spPr>
          <a:xfrm>
            <a:off x="193235" y="8884196"/>
            <a:ext cx="318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6F8563"/>
                </a:solidFill>
                <a:latin typeface="Anisette Std Petite" panose="02000503030502050204" pitchFamily="2" charset="0"/>
              </a:rPr>
              <a:t>ICI on trie!</a:t>
            </a:r>
          </a:p>
        </p:txBody>
      </p:sp>
    </p:spTree>
    <p:extLst>
      <p:ext uri="{BB962C8B-B14F-4D97-AF65-F5344CB8AC3E}">
        <p14:creationId xmlns:p14="http://schemas.microsoft.com/office/powerpoint/2010/main" val="4203120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C0C4D71-E286-7C4C-98EF-5071B1BBEFEF}"/>
              </a:ext>
            </a:extLst>
          </p:cNvPr>
          <p:cNvSpPr txBox="1"/>
          <p:nvPr/>
        </p:nvSpPr>
        <p:spPr>
          <a:xfrm>
            <a:off x="193235" y="8884196"/>
            <a:ext cx="318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6F8563"/>
                </a:solidFill>
                <a:latin typeface="Anisette Std Petite" panose="02000503030502050204" pitchFamily="2" charset="0"/>
              </a:rPr>
              <a:t>ICI on trie!</a:t>
            </a:r>
          </a:p>
        </p:txBody>
      </p:sp>
    </p:spTree>
    <p:extLst>
      <p:ext uri="{BB962C8B-B14F-4D97-AF65-F5344CB8AC3E}">
        <p14:creationId xmlns:p14="http://schemas.microsoft.com/office/powerpoint/2010/main" val="129931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74A06DE-2EE0-A148-835A-878E1CDB77CB}"/>
              </a:ext>
            </a:extLst>
          </p:cNvPr>
          <p:cNvSpPr txBox="1"/>
          <p:nvPr/>
        </p:nvSpPr>
        <p:spPr>
          <a:xfrm rot="16200000">
            <a:off x="5360658" y="8016046"/>
            <a:ext cx="318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6F8563"/>
                </a:solidFill>
                <a:latin typeface="Anisette Std Petite" panose="02000503030502050204" pitchFamily="2" charset="0"/>
              </a:rPr>
              <a:t>ICI on trie!</a:t>
            </a:r>
          </a:p>
        </p:txBody>
      </p:sp>
    </p:spTree>
    <p:extLst>
      <p:ext uri="{BB962C8B-B14F-4D97-AF65-F5344CB8AC3E}">
        <p14:creationId xmlns:p14="http://schemas.microsoft.com/office/powerpoint/2010/main" val="2021662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83320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78479C26BA244FAA722DC0FAD2A0B9" ma:contentTypeVersion="18" ma:contentTypeDescription="Crée un document." ma:contentTypeScope="" ma:versionID="dd4a2de097338532b045cc35ae7f6ae3">
  <xsd:schema xmlns:xsd="http://www.w3.org/2001/XMLSchema" xmlns:xs="http://www.w3.org/2001/XMLSchema" xmlns:p="http://schemas.microsoft.com/office/2006/metadata/properties" xmlns:ns2="bcc3822d-58fe-4432-89e1-7dda90f5e653" xmlns:ns3="875693d3-555d-4769-a404-86ccb04ce4b5" targetNamespace="http://schemas.microsoft.com/office/2006/metadata/properties" ma:root="true" ma:fieldsID="907971dedcd84ef8e3e69eaf2d2a3107" ns2:_="" ns3:_="">
    <xsd:import namespace="bcc3822d-58fe-4432-89e1-7dda90f5e653"/>
    <xsd:import namespace="875693d3-555d-4769-a404-86ccb04ce4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c3822d-58fe-4432-89e1-7dda90f5e6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d39d0b48-7737-42ed-bcfa-2f0882302a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5693d3-555d-4769-a404-86ccb04ce4b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e8f98eaf-3c9d-40c4-b52e-a45157d1bba9}" ma:internalName="TaxCatchAll" ma:showField="CatchAllData" ma:web="875693d3-555d-4769-a404-86ccb04ce4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cc3822d-58fe-4432-89e1-7dda90f5e653">
      <Terms xmlns="http://schemas.microsoft.com/office/infopath/2007/PartnerControls"/>
    </lcf76f155ced4ddcb4097134ff3c332f>
    <TaxCatchAll xmlns="875693d3-555d-4769-a404-86ccb04ce4b5" xsi:nil="true"/>
  </documentManagement>
</p:properties>
</file>

<file path=customXml/itemProps1.xml><?xml version="1.0" encoding="utf-8"?>
<ds:datastoreItem xmlns:ds="http://schemas.openxmlformats.org/officeDocument/2006/customXml" ds:itemID="{CFD7B40D-A9A8-4E56-AD5E-25694EDEC0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6F518D1-0051-4330-8D82-0D30A49EC8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c3822d-58fe-4432-89e1-7dda90f5e653"/>
    <ds:schemaRef ds:uri="875693d3-555d-4769-a404-86ccb04ce4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A344D10-AFD3-4F31-AA1F-534B509B86C0}">
  <ds:schemaRefs>
    <ds:schemaRef ds:uri="http://schemas.microsoft.com/office/2006/documentManagement/types"/>
    <ds:schemaRef ds:uri="875693d3-555d-4769-a404-86ccb04ce4b5"/>
    <ds:schemaRef ds:uri="http://purl.org/dc/elements/1.1/"/>
    <ds:schemaRef ds:uri="bcc3822d-58fe-4432-89e1-7dda90f5e653"/>
    <ds:schemaRef ds:uri="http://schemas.microsoft.com/office/2006/metadata/properti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1364</TotalTime>
  <Words>53</Words>
  <Application>Microsoft Office PowerPoint</Application>
  <PresentationFormat>Personnalisé</PresentationFormat>
  <Paragraphs>15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1" baseType="lpstr">
      <vt:lpstr>Anisette Std Petite</vt:lpstr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Samuelle Durocher</dc:creator>
  <cp:lastModifiedBy>Samuelle Durocher</cp:lastModifiedBy>
  <cp:revision>15</cp:revision>
  <dcterms:created xsi:type="dcterms:W3CDTF">2021-04-12T19:30:04Z</dcterms:created>
  <dcterms:modified xsi:type="dcterms:W3CDTF">2023-03-27T19:54:24Z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0x0101007278479C26BA244FAA722DC0FAD2A0B9</vt:lpwstr>
  </property>
  <property fmtid="{D5CDD505-2E9C-101B-9397-08002B2CF9AE}" pid="3" name="MediaServiceImageTags">
    <vt:lpwstr/>
  </property>
</Properties>
</file>