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8" r:id="rId2"/>
    <p:sldId id="270" r:id="rId3"/>
    <p:sldId id="271" r:id="rId4"/>
    <p:sldId id="272" r:id="rId5"/>
    <p:sldId id="269" r:id="rId6"/>
    <p:sldId id="273" r:id="rId7"/>
    <p:sldId id="265" r:id="rId8"/>
    <p:sldId id="266" r:id="rId9"/>
    <p:sldId id="274" r:id="rId10"/>
    <p:sldId id="267" r:id="rId11"/>
    <p:sldId id="275" r:id="rId12"/>
    <p:sldId id="276" r:id="rId13"/>
    <p:sldId id="268" r:id="rId14"/>
  </p:sldIdLst>
  <p:sldSz cx="7773988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le Durocher" initials="SD" lastIdx="2" clrIdx="0">
    <p:extLst>
      <p:ext uri="{19B8F6BF-5375-455C-9EA6-DF929625EA0E}">
        <p15:presenceInfo xmlns:p15="http://schemas.microsoft.com/office/powerpoint/2012/main" userId="S::samuelle.durocher@crelaurentides.org::d49aff84-b0f8-4f95-aa7c-9560184a3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656"/>
    <a:srgbClr val="907868"/>
    <a:srgbClr val="5160A8"/>
    <a:srgbClr val="424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65"/>
    <p:restoredTop sz="94595"/>
  </p:normalViewPr>
  <p:slideViewPr>
    <p:cSldViewPr snapToGrid="0" snapToObjects="1">
      <p:cViewPr varScale="1">
        <p:scale>
          <a:sx n="65" d="100"/>
          <a:sy n="65" d="100"/>
        </p:scale>
        <p:origin x="2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7T12:04:19.493" idx="1">
    <p:pos x="2125" y="5596"/>
    <p:text>Vous pouvez insérer un slogan ici ou enlever la boite de texte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D54FC-E4B2-4145-8D92-3049409C1B9A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9CEC-E92F-CF43-802D-2FC795D33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1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49" y="1646134"/>
            <a:ext cx="6607890" cy="3501813"/>
          </a:xfrm>
        </p:spPr>
        <p:txBody>
          <a:bodyPr anchor="b"/>
          <a:lstStyle>
            <a:lvl1pPr algn="ctr">
              <a:defRPr sz="5101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749" y="5282990"/>
            <a:ext cx="5830491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732" indent="0" algn="ctr">
              <a:buNone/>
              <a:defRPr sz="1700"/>
            </a:lvl2pPr>
            <a:lvl3pPr marL="777466" indent="0" algn="ctr">
              <a:buNone/>
              <a:defRPr sz="1530"/>
            </a:lvl3pPr>
            <a:lvl4pPr marL="1166199" indent="0" algn="ctr">
              <a:buNone/>
              <a:defRPr sz="1360"/>
            </a:lvl4pPr>
            <a:lvl5pPr marL="1554932" indent="0" algn="ctr">
              <a:buNone/>
              <a:defRPr sz="1360"/>
            </a:lvl5pPr>
            <a:lvl6pPr marL="1943664" indent="0" algn="ctr">
              <a:buNone/>
              <a:defRPr sz="1360"/>
            </a:lvl6pPr>
            <a:lvl7pPr marL="2332398" indent="0" algn="ctr">
              <a:buNone/>
              <a:defRPr sz="1360"/>
            </a:lvl7pPr>
            <a:lvl8pPr marL="2721130" indent="0" algn="ctr">
              <a:buNone/>
              <a:defRPr sz="1360"/>
            </a:lvl8pPr>
            <a:lvl9pPr marL="3109864" indent="0" algn="ctr">
              <a:buNone/>
              <a:defRPr sz="136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1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2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3261" y="535519"/>
            <a:ext cx="1676266" cy="852402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62" y="535519"/>
            <a:ext cx="4931624" cy="852402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13" y="2507618"/>
            <a:ext cx="6705065" cy="4184014"/>
          </a:xfrm>
        </p:spPr>
        <p:txBody>
          <a:bodyPr anchor="b"/>
          <a:lstStyle>
            <a:lvl1pPr>
              <a:defRPr sz="5101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413" y="6731215"/>
            <a:ext cx="670506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7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466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619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932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664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39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13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9864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5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62" y="2677584"/>
            <a:ext cx="3303945" cy="63819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5581" y="2677584"/>
            <a:ext cx="3303945" cy="63819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2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75" y="535520"/>
            <a:ext cx="6705065" cy="1944159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476" y="2465705"/>
            <a:ext cx="3288761" cy="1208405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732" indent="0">
              <a:buNone/>
              <a:defRPr sz="1700" b="1"/>
            </a:lvl2pPr>
            <a:lvl3pPr marL="777466" indent="0">
              <a:buNone/>
              <a:defRPr sz="1530" b="1"/>
            </a:lvl3pPr>
            <a:lvl4pPr marL="1166199" indent="0">
              <a:buNone/>
              <a:defRPr sz="1360" b="1"/>
            </a:lvl4pPr>
            <a:lvl5pPr marL="1554932" indent="0">
              <a:buNone/>
              <a:defRPr sz="1360" b="1"/>
            </a:lvl5pPr>
            <a:lvl6pPr marL="1943664" indent="0">
              <a:buNone/>
              <a:defRPr sz="1360" b="1"/>
            </a:lvl6pPr>
            <a:lvl7pPr marL="2332398" indent="0">
              <a:buNone/>
              <a:defRPr sz="1360" b="1"/>
            </a:lvl7pPr>
            <a:lvl8pPr marL="2721130" indent="0">
              <a:buNone/>
              <a:defRPr sz="1360" b="1"/>
            </a:lvl8pPr>
            <a:lvl9pPr marL="3109864" indent="0">
              <a:buNone/>
              <a:defRPr sz="136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476" y="3674110"/>
            <a:ext cx="3288761" cy="54040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582" y="2465705"/>
            <a:ext cx="3304957" cy="1208405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732" indent="0">
              <a:buNone/>
              <a:defRPr sz="1700" b="1"/>
            </a:lvl2pPr>
            <a:lvl3pPr marL="777466" indent="0">
              <a:buNone/>
              <a:defRPr sz="1530" b="1"/>
            </a:lvl3pPr>
            <a:lvl4pPr marL="1166199" indent="0">
              <a:buNone/>
              <a:defRPr sz="1360" b="1"/>
            </a:lvl4pPr>
            <a:lvl5pPr marL="1554932" indent="0">
              <a:buNone/>
              <a:defRPr sz="1360" b="1"/>
            </a:lvl5pPr>
            <a:lvl6pPr marL="1943664" indent="0">
              <a:buNone/>
              <a:defRPr sz="1360" b="1"/>
            </a:lvl6pPr>
            <a:lvl7pPr marL="2332398" indent="0">
              <a:buNone/>
              <a:defRPr sz="1360" b="1"/>
            </a:lvl7pPr>
            <a:lvl8pPr marL="2721130" indent="0">
              <a:buNone/>
              <a:defRPr sz="1360" b="1"/>
            </a:lvl8pPr>
            <a:lvl9pPr marL="3109864" indent="0">
              <a:buNone/>
              <a:defRPr sz="136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582" y="3674110"/>
            <a:ext cx="3304957" cy="54040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5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62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57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75" y="670561"/>
            <a:ext cx="2507313" cy="2346961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959" y="1448227"/>
            <a:ext cx="3935581" cy="7147983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475" y="3017521"/>
            <a:ext cx="2507313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732" indent="0">
              <a:buNone/>
              <a:defRPr sz="1190"/>
            </a:lvl2pPr>
            <a:lvl3pPr marL="777466" indent="0">
              <a:buNone/>
              <a:defRPr sz="1020"/>
            </a:lvl3pPr>
            <a:lvl4pPr marL="1166199" indent="0">
              <a:buNone/>
              <a:defRPr sz="850"/>
            </a:lvl4pPr>
            <a:lvl5pPr marL="1554932" indent="0">
              <a:buNone/>
              <a:defRPr sz="850"/>
            </a:lvl5pPr>
            <a:lvl6pPr marL="1943664" indent="0">
              <a:buNone/>
              <a:defRPr sz="850"/>
            </a:lvl6pPr>
            <a:lvl7pPr marL="2332398" indent="0">
              <a:buNone/>
              <a:defRPr sz="850"/>
            </a:lvl7pPr>
            <a:lvl8pPr marL="2721130" indent="0">
              <a:buNone/>
              <a:defRPr sz="850"/>
            </a:lvl8pPr>
            <a:lvl9pPr marL="3109864" indent="0">
              <a:buNone/>
              <a:defRPr sz="8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75" y="670561"/>
            <a:ext cx="2507313" cy="2346961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959" y="1448227"/>
            <a:ext cx="3935581" cy="7147983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32" indent="0">
              <a:buNone/>
              <a:defRPr sz="2381"/>
            </a:lvl2pPr>
            <a:lvl3pPr marL="777466" indent="0">
              <a:buNone/>
              <a:defRPr sz="2040"/>
            </a:lvl3pPr>
            <a:lvl4pPr marL="1166199" indent="0">
              <a:buNone/>
              <a:defRPr sz="1700"/>
            </a:lvl4pPr>
            <a:lvl5pPr marL="1554932" indent="0">
              <a:buNone/>
              <a:defRPr sz="1700"/>
            </a:lvl5pPr>
            <a:lvl6pPr marL="1943664" indent="0">
              <a:buNone/>
              <a:defRPr sz="1700"/>
            </a:lvl6pPr>
            <a:lvl7pPr marL="2332398" indent="0">
              <a:buNone/>
              <a:defRPr sz="1700"/>
            </a:lvl7pPr>
            <a:lvl8pPr marL="2721130" indent="0">
              <a:buNone/>
              <a:defRPr sz="1700"/>
            </a:lvl8pPr>
            <a:lvl9pPr marL="3109864" indent="0">
              <a:buNone/>
              <a:defRPr sz="17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475" y="3017521"/>
            <a:ext cx="2507313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732" indent="0">
              <a:buNone/>
              <a:defRPr sz="1190"/>
            </a:lvl2pPr>
            <a:lvl3pPr marL="777466" indent="0">
              <a:buNone/>
              <a:defRPr sz="1020"/>
            </a:lvl3pPr>
            <a:lvl4pPr marL="1166199" indent="0">
              <a:buNone/>
              <a:defRPr sz="850"/>
            </a:lvl4pPr>
            <a:lvl5pPr marL="1554932" indent="0">
              <a:buNone/>
              <a:defRPr sz="850"/>
            </a:lvl5pPr>
            <a:lvl6pPr marL="1943664" indent="0">
              <a:buNone/>
              <a:defRPr sz="850"/>
            </a:lvl6pPr>
            <a:lvl7pPr marL="2332398" indent="0">
              <a:buNone/>
              <a:defRPr sz="850"/>
            </a:lvl7pPr>
            <a:lvl8pPr marL="2721130" indent="0">
              <a:buNone/>
              <a:defRPr sz="850"/>
            </a:lvl8pPr>
            <a:lvl9pPr marL="3109864" indent="0">
              <a:buNone/>
              <a:defRPr sz="8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69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62" y="535520"/>
            <a:ext cx="670506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62" y="2677584"/>
            <a:ext cx="670506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63" y="9322650"/>
            <a:ext cx="174914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44CF-A216-3E47-B8CF-B4F96EAD9407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134" y="9322650"/>
            <a:ext cx="2623721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0379" y="9322650"/>
            <a:ext cx="174914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4D4B-8DD5-AE49-B7FD-68C6423E6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1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466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67" indent="-194367" algn="l" defTabSz="777466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099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833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565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298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32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764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497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229" indent="-194367" algn="l" defTabSz="77746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732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466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199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932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664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98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130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9864" algn="l" defTabSz="777466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32C42F-286D-DF47-9965-28E78E063173}"/>
              </a:ext>
            </a:extLst>
          </p:cNvPr>
          <p:cNvSpPr txBox="1"/>
          <p:nvPr/>
        </p:nvSpPr>
        <p:spPr>
          <a:xfrm>
            <a:off x="193235" y="8884196"/>
            <a:ext cx="318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8563"/>
                </a:solidFill>
                <a:latin typeface="Anisette Std Petite" panose="02000503030502050204" pitchFamily="2" charset="0"/>
              </a:rPr>
              <a:t>Slogan</a:t>
            </a:r>
          </a:p>
        </p:txBody>
      </p:sp>
    </p:spTree>
    <p:extLst>
      <p:ext uri="{BB962C8B-B14F-4D97-AF65-F5344CB8AC3E}">
        <p14:creationId xmlns:p14="http://schemas.microsoft.com/office/powerpoint/2010/main" val="142848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7D5E26-EF46-5647-A33E-5649194AA374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07868"/>
                </a:solidFill>
                <a:latin typeface="Anisette Std Petite" panose="02000503030502050204" pitchFamily="2" charset="0"/>
              </a:rPr>
              <a:t>Pictogrammes - Compost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4DD160-1FCF-D243-9E6C-D95F4424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10" y="86373"/>
            <a:ext cx="2486499" cy="35187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0830B5-1DBC-3A47-AD5A-C7D51A57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471" y="2675388"/>
            <a:ext cx="2965776" cy="41969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B7C5CF-0AC1-574D-BB5E-6D6FAAFCD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8" y="5937802"/>
            <a:ext cx="2965777" cy="41969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583F665-2797-D348-BFB3-94762F7D0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494" y="1470025"/>
            <a:ext cx="2965776" cy="41969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0F79C14-DF31-1A4B-A444-2B74798D8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922" y="4359958"/>
            <a:ext cx="2345352" cy="33189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4D97D4-021A-A74A-B787-3AF6BF1C4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05" y="2804245"/>
            <a:ext cx="2077589" cy="29400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1DA13D-666A-FE45-8AB2-BE2C33DA5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689" y="0"/>
            <a:ext cx="2965777" cy="419694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94DCAC0-240C-F543-811B-C30439D90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598" y="5015352"/>
            <a:ext cx="3764434" cy="53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7D5E26-EF46-5647-A33E-5649194AA374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907868"/>
                </a:solidFill>
                <a:latin typeface="Anisette Std Petite" panose="02000503030502050204" pitchFamily="2" charset="0"/>
              </a:rPr>
              <a:t>Pictogrammes - Compost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EA2CA9-EE4E-094A-9C90-2AF95708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671" y="4724846"/>
            <a:ext cx="3960377" cy="56044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5A6503-ABD6-D040-A44C-7A83DAA0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80" y="150609"/>
            <a:ext cx="3453634" cy="48873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5F0B14-0D10-DE42-8BF8-028DCA82C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51" y="3149448"/>
            <a:ext cx="3040248" cy="43023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46B8E5-7E06-E947-ADF5-25D57564E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63" y="379562"/>
            <a:ext cx="3223108" cy="45611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4D9951-C194-3C4A-92AC-C9D1CFE40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36705"/>
            <a:ext cx="2989774" cy="42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7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27F94F-CB3E-074B-B8AC-A340C1882516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75656"/>
                </a:solidFill>
                <a:latin typeface="Anisette Std Petite" panose="02000503030502050204" pitchFamily="2" charset="0"/>
              </a:rPr>
              <a:t>Pictogrammes - Écocentre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B3F9C8-906A-2D41-8AC4-329B10FA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01" y="232352"/>
            <a:ext cx="3088259" cy="43702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7D2C28-D075-AE47-BA1E-E86647BB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4" y="5744570"/>
            <a:ext cx="3455300" cy="4889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D3EA8F-676A-894A-95D6-EED1DE604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103" y="5362389"/>
            <a:ext cx="2657996" cy="3761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419D61-4011-AE40-9A8E-D59FCB5DA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15" y="3559432"/>
            <a:ext cx="3088259" cy="43702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D34236-3963-674D-A387-E062101A6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804" y="701495"/>
            <a:ext cx="3915379" cy="55407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FC9A62-86A5-9A4D-AB4A-B4CA2E38F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776" y="4920000"/>
            <a:ext cx="3283227" cy="46461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1E6FB09-3C7D-BE48-B62D-83AC8C45A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019" y="1325202"/>
            <a:ext cx="2429995" cy="34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27F94F-CB3E-074B-B8AC-A340C1882516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75656"/>
                </a:solidFill>
                <a:latin typeface="Anisette Std Petite" panose="02000503030502050204" pitchFamily="2" charset="0"/>
              </a:rPr>
              <a:t>Pictogrammes – Autres matières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26749C-3797-F445-AA74-D60B7096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09" y="841227"/>
            <a:ext cx="4723679" cy="66766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86C7BF-36FA-8A4B-A4F8-A7E71A58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31" y="2059632"/>
            <a:ext cx="5083019" cy="71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32C42F-286D-DF47-9965-28E78E063173}"/>
              </a:ext>
            </a:extLst>
          </p:cNvPr>
          <p:cNvSpPr txBox="1"/>
          <p:nvPr/>
        </p:nvSpPr>
        <p:spPr>
          <a:xfrm>
            <a:off x="193235" y="8884196"/>
            <a:ext cx="318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8563"/>
                </a:solidFill>
                <a:latin typeface="Anisette Std Petite" panose="02000503030502050204" pitchFamily="2" charset="0"/>
              </a:rPr>
              <a:t>Slogan</a:t>
            </a:r>
          </a:p>
        </p:txBody>
      </p:sp>
    </p:spTree>
    <p:extLst>
      <p:ext uri="{BB962C8B-B14F-4D97-AF65-F5344CB8AC3E}">
        <p14:creationId xmlns:p14="http://schemas.microsoft.com/office/powerpoint/2010/main" val="245813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32C42F-286D-DF47-9965-28E78E063173}"/>
              </a:ext>
            </a:extLst>
          </p:cNvPr>
          <p:cNvSpPr txBox="1"/>
          <p:nvPr/>
        </p:nvSpPr>
        <p:spPr>
          <a:xfrm>
            <a:off x="193235" y="8884196"/>
            <a:ext cx="318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8563"/>
                </a:solidFill>
                <a:latin typeface="Anisette Std Petite" panose="02000503030502050204" pitchFamily="2" charset="0"/>
              </a:rPr>
              <a:t>Slogan</a:t>
            </a:r>
          </a:p>
        </p:txBody>
      </p:sp>
    </p:spTree>
    <p:extLst>
      <p:ext uri="{BB962C8B-B14F-4D97-AF65-F5344CB8AC3E}">
        <p14:creationId xmlns:p14="http://schemas.microsoft.com/office/powerpoint/2010/main" val="2761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32C42F-286D-DF47-9965-28E78E063173}"/>
              </a:ext>
            </a:extLst>
          </p:cNvPr>
          <p:cNvSpPr txBox="1"/>
          <p:nvPr/>
        </p:nvSpPr>
        <p:spPr>
          <a:xfrm>
            <a:off x="193235" y="8884196"/>
            <a:ext cx="318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8563"/>
                </a:solidFill>
                <a:latin typeface="Anisette Std Petite" panose="02000503030502050204" pitchFamily="2" charset="0"/>
              </a:rPr>
              <a:t>Slogan</a:t>
            </a:r>
          </a:p>
        </p:txBody>
      </p:sp>
    </p:spTree>
    <p:extLst>
      <p:ext uri="{BB962C8B-B14F-4D97-AF65-F5344CB8AC3E}">
        <p14:creationId xmlns:p14="http://schemas.microsoft.com/office/powerpoint/2010/main" val="88315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5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3A3C7B4-5FF9-E944-B5B1-7A4D3A1B2CD4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424B34"/>
                </a:solidFill>
                <a:latin typeface="Anisette Std Petite" panose="02000503030502050204" pitchFamily="2" charset="0"/>
              </a:rPr>
              <a:t>Pictogrammes - poubelle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653B612-EB3A-E04D-8D4B-0312721ED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" y="6161341"/>
            <a:ext cx="2733524" cy="386828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DE69222-0CE1-5F4C-B901-3FAC3170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8" y="658692"/>
            <a:ext cx="3888452" cy="550264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1FA008A-BBD6-0541-8377-A5F421A98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019" y="-249394"/>
            <a:ext cx="4262520" cy="60320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78EEF35-9435-B549-A6FC-4B66CB94A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220" y="5893103"/>
            <a:ext cx="3112624" cy="440475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842E7AD-9576-7D47-93A4-D1E25E4A7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891" y="4938234"/>
            <a:ext cx="4171627" cy="590337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06BE987-8CF1-5542-BDB1-110A011E55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468" y="2142344"/>
            <a:ext cx="4041306" cy="57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3A3C7B4-5FF9-E944-B5B1-7A4D3A1B2CD4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424B34"/>
                </a:solidFill>
                <a:latin typeface="Anisette Std Petite" panose="02000503030502050204" pitchFamily="2" charset="0"/>
              </a:rPr>
              <a:t>Pictogrammes - poubelle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DD024DC-35AB-D04E-998D-5FE12E12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5568">
            <a:off x="360390" y="1067896"/>
            <a:ext cx="3160304" cy="44722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5AFB1E-B845-3748-A1B7-F089AB44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656" y="5029200"/>
            <a:ext cx="4366237" cy="6178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B266D4-A39D-8140-AD67-E7E634970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892" y="324960"/>
            <a:ext cx="4008595" cy="56726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A278A6-6967-C441-A5C4-BA3B4438C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738" y="4946453"/>
            <a:ext cx="3612361" cy="51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6C24C1-E115-2E4E-8C1B-3434CE4BCA1C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160A8"/>
                </a:solidFill>
                <a:latin typeface="Anisette Std Petite" panose="02000503030502050204" pitchFamily="2" charset="0"/>
              </a:rPr>
              <a:t>Pictogrammes - Recyclage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BB64CCE-3F76-044A-920A-E0647CA7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1" y="3768737"/>
            <a:ext cx="2394963" cy="33891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93C97F-4E5D-F643-8CDE-BD023159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004" y="1176544"/>
            <a:ext cx="2722483" cy="38526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F2B893-0A84-CE43-9060-37A1D3FC0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981" y="5694276"/>
            <a:ext cx="1907709" cy="26996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86F655-4AC2-B44D-816C-E41A4FA34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86" y="1086080"/>
            <a:ext cx="1895702" cy="26826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52787B-5D4C-8646-A316-85E53C5E7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88" y="5275560"/>
            <a:ext cx="3101455" cy="43889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AB63A31-391B-E740-A508-AC43F8043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38" y="6876165"/>
            <a:ext cx="3101455" cy="43889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80AD9A-EFBF-2E4D-9EE6-5A581FA680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896" y="6670759"/>
            <a:ext cx="2623607" cy="37127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ACB4D10-094A-914B-88E6-C35527F328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3060" y="2217317"/>
            <a:ext cx="3027120" cy="428375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B2DAF31-C23C-2047-A0FE-82C78D6331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4317" y="4240007"/>
            <a:ext cx="2394964" cy="338917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C5F63E2-CF20-0743-A3A2-A779B5BBB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222" y="1176544"/>
            <a:ext cx="2299933" cy="325469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3792A69-42E4-B34C-AE2B-13A49FF835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8691" y="1011807"/>
            <a:ext cx="2394963" cy="338514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15E846D-FFD7-014C-9F4A-E4833899C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8045" y="7171078"/>
            <a:ext cx="1909978" cy="26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3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6C24C1-E115-2E4E-8C1B-3434CE4BCA1C}"/>
              </a:ext>
            </a:extLst>
          </p:cNvPr>
          <p:cNvSpPr txBox="1"/>
          <p:nvPr/>
        </p:nvSpPr>
        <p:spPr>
          <a:xfrm>
            <a:off x="194888" y="379562"/>
            <a:ext cx="738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160A8"/>
                </a:solidFill>
                <a:latin typeface="Anisette Std Petite" panose="02000503030502050204" pitchFamily="2" charset="0"/>
              </a:rPr>
              <a:t>Pictogrammes - Recyclage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1F2400-E777-724C-B00F-56D87245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99" y="481359"/>
            <a:ext cx="2083674" cy="29486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06B93F-BF09-F34F-A0A7-55E647723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9" y="5161495"/>
            <a:ext cx="2083674" cy="29486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32EC7C0-73C7-B94F-A8FA-2D45C580A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37" y="7421095"/>
            <a:ext cx="1858517" cy="26300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2E8BAD-9556-804A-8D29-81AD888FE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319" y="3036628"/>
            <a:ext cx="1706311" cy="24146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26EB73-C89A-3D47-A15C-2AF0C4A91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497" y="462444"/>
            <a:ext cx="2271602" cy="32146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5A92818-3E95-424F-B4B8-DF796E13C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501" y="3180306"/>
            <a:ext cx="2063794" cy="29205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3287744-6E0E-8347-BF51-3F66B8F4F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775" y="1870994"/>
            <a:ext cx="2697367" cy="381711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13277A9-CA47-2449-B368-0A685620D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7497" y="5083167"/>
            <a:ext cx="2448660" cy="346516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A1B3731-6CFB-884F-A5AE-0E23C6D009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5746" y="7130601"/>
            <a:ext cx="2063795" cy="29205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1137B9B-460C-F148-AA89-5F8DC9BF6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864" y="2304030"/>
            <a:ext cx="1940487" cy="27460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C65B03-4322-A440-A1EC-D4FB01BFA3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3898" y="5083167"/>
            <a:ext cx="3336598" cy="47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1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8479C26BA244FAA722DC0FAD2A0B9" ma:contentTypeVersion="18" ma:contentTypeDescription="Crée un document." ma:contentTypeScope="" ma:versionID="dd4a2de097338532b045cc35ae7f6ae3">
  <xsd:schema xmlns:xsd="http://www.w3.org/2001/XMLSchema" xmlns:xs="http://www.w3.org/2001/XMLSchema" xmlns:p="http://schemas.microsoft.com/office/2006/metadata/properties" xmlns:ns2="bcc3822d-58fe-4432-89e1-7dda90f5e653" xmlns:ns3="875693d3-555d-4769-a404-86ccb04ce4b5" targetNamespace="http://schemas.microsoft.com/office/2006/metadata/properties" ma:root="true" ma:fieldsID="907971dedcd84ef8e3e69eaf2d2a3107" ns2:_="" ns3:_="">
    <xsd:import namespace="bcc3822d-58fe-4432-89e1-7dda90f5e653"/>
    <xsd:import namespace="875693d3-555d-4769-a404-86ccb04ce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822d-58fe-4432-89e1-7dda90f5e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d39d0b48-7737-42ed-bcfa-2f0882302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693d3-555d-4769-a404-86ccb04ce4b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8f98eaf-3c9d-40c4-b52e-a45157d1bba9}" ma:internalName="TaxCatchAll" ma:showField="CatchAllData" ma:web="875693d3-555d-4769-a404-86ccb04ce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3822d-58fe-4432-89e1-7dda90f5e653">
      <Terms xmlns="http://schemas.microsoft.com/office/infopath/2007/PartnerControls"/>
    </lcf76f155ced4ddcb4097134ff3c332f>
    <TaxCatchAll xmlns="875693d3-555d-4769-a404-86ccb04ce4b5" xsi:nil="true"/>
  </documentManagement>
</p:properties>
</file>

<file path=customXml/itemProps1.xml><?xml version="1.0" encoding="utf-8"?>
<ds:datastoreItem xmlns:ds="http://schemas.openxmlformats.org/officeDocument/2006/customXml" ds:itemID="{D7AA01E9-0447-41FB-9527-C64DBADB06BB}"/>
</file>

<file path=customXml/itemProps2.xml><?xml version="1.0" encoding="utf-8"?>
<ds:datastoreItem xmlns:ds="http://schemas.openxmlformats.org/officeDocument/2006/customXml" ds:itemID="{39F1FEF1-0D76-4FFE-A147-36A3331C053A}"/>
</file>

<file path=customXml/itemProps3.xml><?xml version="1.0" encoding="utf-8"?>
<ds:datastoreItem xmlns:ds="http://schemas.openxmlformats.org/officeDocument/2006/customXml" ds:itemID="{ABC55793-9263-4B27-B07B-834D6405E6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29</Words>
  <Application>Microsoft Macintosh PowerPoint</Application>
  <PresentationFormat>Personnalisé</PresentationFormat>
  <Paragraphs>12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Anisette Std Petite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Samuelle Durocher</dc:creator>
  <cp:lastModifiedBy>Samuelle Durocher</cp:lastModifiedBy>
  <cp:revision>19</cp:revision>
  <dcterms:created xsi:type="dcterms:W3CDTF">2021-04-12T19:30:04Z</dcterms:created>
  <dcterms:modified xsi:type="dcterms:W3CDTF">2022-08-05T15:58:34Z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0x0101007278479C26BA244FAA722DC0FAD2A0B9</vt:lpwstr>
  </property>
</Properties>
</file>